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4" r:id="rId5"/>
    <p:sldId id="260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5175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1022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7192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2494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Right Here In My Heart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(The Grandparents’ Song)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0659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There are lots of precious people in our lives,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Who make us feel so happy, warm and safe.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But God gave me special ones, so loving and wise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And I just want to say …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10" name="Rectangle 2"/>
          <p:cNvSpPr txBox="1">
            <a:spLocks noRot="1" noChangeArrowheads="1"/>
          </p:cNvSpPr>
          <p:nvPr/>
        </p:nvSpPr>
        <p:spPr>
          <a:xfrm>
            <a:off x="1775520" y="170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Right Here In My Heart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(The Grandparents’ Song)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17479"/>
            <a:ext cx="8458200" cy="20230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 love you Grandma, </a:t>
            </a:r>
            <a:r>
              <a:rPr lang="en-AU" dirty="0" err="1">
                <a:solidFill>
                  <a:schemeClr val="bg1"/>
                </a:solidFill>
              </a:rPr>
              <a:t>Grandy</a:t>
            </a:r>
            <a:r>
              <a:rPr lang="en-AU" dirty="0">
                <a:solidFill>
                  <a:schemeClr val="bg1"/>
                </a:solidFill>
              </a:rPr>
              <a:t>, Granny, Gran,</a:t>
            </a:r>
          </a:p>
          <a:p>
            <a:pPr marL="0" indent="0">
              <a:buNone/>
            </a:pPr>
            <a:r>
              <a:rPr lang="es-ES" dirty="0" err="1">
                <a:solidFill>
                  <a:schemeClr val="bg1"/>
                </a:solidFill>
              </a:rPr>
              <a:t>Nanna</a:t>
            </a:r>
            <a:r>
              <a:rPr lang="es-ES" dirty="0">
                <a:solidFill>
                  <a:schemeClr val="bg1"/>
                </a:solidFill>
              </a:rPr>
              <a:t>, </a:t>
            </a:r>
            <a:r>
              <a:rPr lang="es-ES" dirty="0" err="1">
                <a:solidFill>
                  <a:schemeClr val="bg1"/>
                </a:solidFill>
              </a:rPr>
              <a:t>Nonna</a:t>
            </a:r>
            <a:r>
              <a:rPr lang="es-ES" dirty="0">
                <a:solidFill>
                  <a:schemeClr val="bg1"/>
                </a:solidFill>
              </a:rPr>
              <a:t>, </a:t>
            </a:r>
            <a:r>
              <a:rPr lang="es-ES" dirty="0" err="1">
                <a:solidFill>
                  <a:schemeClr val="bg1"/>
                </a:solidFill>
              </a:rPr>
              <a:t>Nanny</a:t>
            </a:r>
            <a:r>
              <a:rPr lang="es-ES" dirty="0">
                <a:solidFill>
                  <a:schemeClr val="bg1"/>
                </a:solidFill>
              </a:rPr>
              <a:t>, </a:t>
            </a:r>
            <a:r>
              <a:rPr lang="es-ES" dirty="0" err="1">
                <a:solidFill>
                  <a:schemeClr val="bg1"/>
                </a:solidFill>
              </a:rPr>
              <a:t>Nan</a:t>
            </a:r>
            <a:r>
              <a:rPr lang="es-ES" dirty="0">
                <a:solidFill>
                  <a:schemeClr val="bg1"/>
                </a:solidFill>
              </a:rPr>
              <a:t>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dirty="0">
                <a:solidFill>
                  <a:schemeClr val="bg1"/>
                </a:solidFill>
              </a:rPr>
              <a:t>Mama, Mima, </a:t>
            </a:r>
            <a:r>
              <a:rPr lang="es-ES" dirty="0" err="1">
                <a:solidFill>
                  <a:schemeClr val="bg1"/>
                </a:solidFill>
              </a:rPr>
              <a:t>Oma</a:t>
            </a:r>
            <a:r>
              <a:rPr lang="es-ES" dirty="0">
                <a:solidFill>
                  <a:schemeClr val="bg1"/>
                </a:solidFill>
              </a:rPr>
              <a:t> and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Yaya, Ma, </a:t>
            </a:r>
            <a:r>
              <a:rPr lang="en-AU" dirty="0" err="1">
                <a:solidFill>
                  <a:schemeClr val="bg1"/>
                </a:solidFill>
              </a:rPr>
              <a:t>Grandgran</a:t>
            </a:r>
            <a:r>
              <a:rPr lang="en-AU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4668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629460"/>
            <a:ext cx="8458200" cy="35990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Happy or sad, in good times and bad,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I’m never alone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‘Cos I feel you right here in my heart,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my heart.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Near or far, wherever you are,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 know you love me,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‘Cos I feel you right here in my heart.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224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0699"/>
            <a:ext cx="8458200" cy="20166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 love you Grandad, Pappy, Poppy, Pa,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Grandpop, Papa, Gramps and Da,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Grandpa, </a:t>
            </a:r>
            <a:r>
              <a:rPr lang="en-AU" dirty="0" err="1">
                <a:solidFill>
                  <a:schemeClr val="bg1"/>
                </a:solidFill>
              </a:rPr>
              <a:t>Nonno</a:t>
            </a:r>
            <a:r>
              <a:rPr lang="en-AU" dirty="0">
                <a:solidFill>
                  <a:schemeClr val="bg1"/>
                </a:solidFill>
              </a:rPr>
              <a:t>, Pops, </a:t>
            </a:r>
            <a:r>
              <a:rPr lang="en-AU" dirty="0" err="1">
                <a:solidFill>
                  <a:schemeClr val="bg1"/>
                </a:solidFill>
              </a:rPr>
              <a:t>Opa</a:t>
            </a:r>
            <a:r>
              <a:rPr lang="en-AU" dirty="0">
                <a:solidFill>
                  <a:schemeClr val="bg1"/>
                </a:solidFill>
              </a:rPr>
              <a:t>,</a:t>
            </a:r>
          </a:p>
          <a:p>
            <a:pPr marL="0" indent="0">
              <a:buNone/>
            </a:pPr>
            <a:r>
              <a:rPr lang="en-AU" dirty="0" err="1">
                <a:solidFill>
                  <a:schemeClr val="bg1"/>
                </a:solidFill>
              </a:rPr>
              <a:t>Grandy</a:t>
            </a:r>
            <a:r>
              <a:rPr lang="en-AU" dirty="0">
                <a:solidFill>
                  <a:schemeClr val="bg1"/>
                </a:solidFill>
              </a:rPr>
              <a:t>, Pop, </a:t>
            </a:r>
            <a:r>
              <a:rPr lang="en-AU" dirty="0" err="1">
                <a:solidFill>
                  <a:schemeClr val="bg1"/>
                </a:solidFill>
              </a:rPr>
              <a:t>Dapa</a:t>
            </a:r>
            <a:r>
              <a:rPr lang="en-AU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22703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010460"/>
            <a:ext cx="8458200" cy="46683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Happy or sad, in good times and bad,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I’m never alone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‘Cos I feel you right here in my heart,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my heart.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Near or far, wherever you are,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 know you love me,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‘Cos I feel you right here in my heart</a:t>
            </a:r>
            <a:r>
              <a:rPr lang="en-AU" b="1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 know you love me,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‘Cos I feel you right here in my heart.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Right Here In My Heart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(The Grandparents’ Song)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3942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264</Words>
  <Application>Microsoft Office PowerPoint</Application>
  <PresentationFormat>Widescreen</PresentationFormat>
  <Paragraphs>39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31</cp:revision>
  <dcterms:created xsi:type="dcterms:W3CDTF">2016-02-03T06:15:21Z</dcterms:created>
  <dcterms:modified xsi:type="dcterms:W3CDTF">2016-02-03T07:43:28Z</dcterms:modified>
</cp:coreProperties>
</file>